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34" autoAdjust="0"/>
  </p:normalViewPr>
  <p:slideViewPr>
    <p:cSldViewPr snapToGrid="0">
      <p:cViewPr varScale="1">
        <p:scale>
          <a:sx n="52" d="100"/>
          <a:sy n="52" d="100"/>
        </p:scale>
        <p:origin x="9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D3AC8-DC61-4EDC-99C8-2C4740E2721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21B3-EC60-40BC-98EC-743255EF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hope Israel is not in the Land Promise.  It’s in the Seed Promise.  Event’s occurring now in the middle east have no real connection to the </a:t>
            </a:r>
            <a:r>
              <a:rPr lang="en-US"/>
              <a:t>hope of Israel</a:t>
            </a:r>
            <a:r>
              <a:rPr lang="en-US" dirty="0"/>
              <a:t>, namely, Jesus Christ.  Jesus is the hope of Israel, Gaza, and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21B3-EC60-40BC-98EC-743255EFD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0F15F-A49F-40B2-A875-905E49C0025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F07D-61DF-43DB-A51B-5EAB074A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4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21260-4952-E5A1-62B3-34F4AA67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08B57-93D0-C713-CA7A-2EDF21BFC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4597"/>
            <a:ext cx="7772400" cy="1326547"/>
          </a:xfrm>
        </p:spPr>
        <p:txBody>
          <a:bodyPr>
            <a:normAutofit/>
          </a:bodyPr>
          <a:lstStyle/>
          <a:p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dern Love Caps" panose="04070805081001020A01" pitchFamily="82" charset="0"/>
              </a:rPr>
              <a:t>The Hope of Israel</a:t>
            </a:r>
          </a:p>
        </p:txBody>
      </p:sp>
    </p:spTree>
    <p:extLst>
      <p:ext uri="{BB962C8B-B14F-4D97-AF65-F5344CB8AC3E}">
        <p14:creationId xmlns:p14="http://schemas.microsoft.com/office/powerpoint/2010/main" val="51821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F2AA2-4A3F-4537-FD4F-607D66109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7"/>
          <a:stretch/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F2492-9947-7254-C43A-C8635E6F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dern Love Caps" panose="04070805081001020A01" pitchFamily="82" charset="0"/>
              </a:rPr>
              <a:t>The Land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E477-3B2B-15B7-6108-A8608AC2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468"/>
            <a:ext cx="8084426" cy="53655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God made a promise to Abraham concerning the Land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(Genesis 12:7; 15:18).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Possession of the Land was to be </a:t>
            </a:r>
            <a:r>
              <a:rPr lang="en-US" sz="30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everlasting</a:t>
            </a:r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(Genesis 17:8)</a:t>
            </a:r>
          </a:p>
          <a:p>
            <a:pPr marL="568325" lvl="1" indent="-284163">
              <a:spcBef>
                <a:spcPts val="600"/>
              </a:spcBef>
            </a:pP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so was circumcision and bondage of a              willing slave (Genesis 17:13; Galatians 6:15; Romans 2:28-29; Deuteronomy 15:17).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God fulfilled the promise He made                        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(Joshua 21:43-45; 1 Kings 4:21; Psalm 105:42-44).</a:t>
            </a:r>
          </a:p>
          <a:p>
            <a:pPr marL="568325" lvl="1" indent="-284163">
              <a:spcBef>
                <a:spcPts val="600"/>
              </a:spcBef>
            </a:pPr>
            <a:r>
              <a:rPr lang="en-US" sz="3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promise was re-fulfilled after the captivity, to give Israel “a hope”                      (Jeremiah 29:10-11; 16:14-15).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E1D71-F028-B95F-3A34-C252A4515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7"/>
          <a:stretch/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F2492-9947-7254-C43A-C8635E6F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321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dern Love Caps" panose="04070805081001020A01" pitchFamily="82" charset="0"/>
              </a:rPr>
              <a:t>The Hope of Jews and Gentiles is in Christ, not the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E477-3B2B-15B7-6108-A8608AC2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6151"/>
            <a:ext cx="8200040" cy="45719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spiritual hope of the physical dispersion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(Deuteronomy 28:58-68; 1 Peter 1:1-4).</a:t>
            </a:r>
          </a:p>
          <a:p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hope God promised would come through the Messiah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(Acts 28:20; Jeremiah 17:13; 23:5-8).</a:t>
            </a:r>
          </a:p>
          <a:p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Jesus Christ confirmed the promises made to the fathers, bringing hope to believers in Him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(Romans 15:8-13; Ephesians 2:11-15).</a:t>
            </a:r>
            <a:endParaRPr lang="en-US" sz="30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21260-4952-E5A1-62B3-34F4AA67A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08B57-93D0-C713-CA7A-2EDF21BF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6863"/>
            <a:ext cx="7886700" cy="17656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dern Love Caps" panose="04070805081001020A01" pitchFamily="82" charset="0"/>
              </a:rPr>
              <a:t>The Hope of Israel                  is the Hope of the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ECCC-4054-AF1F-5C47-92C3D5B2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8" y="4246179"/>
            <a:ext cx="8252591" cy="311631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the innocent who are suffering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“for all who are in authority, that we may lead a quiet and peaceable life…” 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Timothy 2:2).</a:t>
            </a:r>
          </a:p>
          <a:p>
            <a:pPr>
              <a:spcBef>
                <a:spcPts val="300"/>
              </a:spcBef>
            </a:pP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the souls of all men. 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this is good and acceptable in the sight of God our Savior, who desires all men to be saved…” (1 Timothy 2:3-4).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297</Words>
  <Application>Microsoft Office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Modern Love Caps</vt:lpstr>
      <vt:lpstr>Office Theme</vt:lpstr>
      <vt:lpstr>The Hope of Israel</vt:lpstr>
      <vt:lpstr>The Land of Israel</vt:lpstr>
      <vt:lpstr>The Hope of Jews and Gentiles is in Christ, not the Land</vt:lpstr>
      <vt:lpstr>The Hope of Israel                  is the Hope of the World!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Hope of Israel</dc:title>
  <dc:creator>Steve Klein</dc:creator>
  <cp:lastModifiedBy>Steve Klein</cp:lastModifiedBy>
  <cp:revision>10</cp:revision>
  <dcterms:created xsi:type="dcterms:W3CDTF">2023-10-13T18:38:38Z</dcterms:created>
  <dcterms:modified xsi:type="dcterms:W3CDTF">2023-10-14T13:51:18Z</dcterms:modified>
</cp:coreProperties>
</file>